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CFAF53-8D56-ACC0-0CE3-F4782B4E54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BF8432-0900-77C7-ED44-C9E91BCD3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9C4277-2316-27E4-552B-C81C1CB43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BF7FA2-7512-1060-4804-92B4828D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0D9B4-0C03-E6E5-B332-6113EA2A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378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F7B50-7FB4-2AEC-581C-48BB4DC1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6BB1FC-8291-F1F3-289B-E80E4C027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716146-5F14-6538-F91C-324CD0100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025514-A7D2-323F-BAF8-F6A09437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2ABC98-F4BF-023A-0DEA-48018F2FF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183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8131A23-D1C3-3C5E-4FAF-0E982520A9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47D1ED-2483-B85C-CFB2-75E6623BE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8DBF9A-A9AA-FC71-58DD-58F936E78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DE7E12-79E9-7888-F5D2-17D24EFF1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EE8917-2898-8292-63BD-21EC27B25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84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05F74-A54A-32DA-5D5D-6DCB2B253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632D6D-ABC8-B31F-918A-CD6678A2D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37110B-A0EE-4C3B-14D6-50BF94FE8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6EFBEB-6291-2789-068A-B9832F524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12A518-F7F4-667A-DE82-C09A0EA75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72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69117-F5C9-F8D7-83BC-204A7CC93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1F4962-CA57-04E8-2A7F-E99895565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A35DA6-F7BB-9B24-8B8D-D5D99908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041EC2-F2FE-5385-CEDF-C542F30BA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FA854E-C9DC-BA1E-9972-1F061851D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30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EB6203-D0D7-1F1B-EEC2-CF907262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3A3D28-8585-25D6-0244-AAE03AA3A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7F50D6-59CE-F617-C77B-22D54FC17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3A9AD1-4F96-7B53-36B7-DDBF264A6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3CD92B-CD25-4CB6-0F1F-FE6EDD317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4FF43D-7F60-5776-6F8B-41F5282C6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41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993D5-6DC7-3D90-256E-A7ED08271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8E4AD6-CADF-D2F2-D78C-00EA38F02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33DF96-8150-A31D-255B-9D21EA726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DCF6CFA-7CA3-A055-B480-27DB3914A4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B213815-F872-6141-3847-9F9ABFE79C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201D70-9620-95DC-DB8F-809DAAAA8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4E4110A-76DD-5595-C390-F674052B1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79EFB4E-242C-2B89-8AC6-DDE47D156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54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D9A06-2516-A56F-8F53-78A2432B8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3097F5-B02D-84C0-7E62-0A4E05442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B549FB-FD41-A05F-F0BC-58BD77631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6F05F7D-3FC7-89FF-FE68-CB8605066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685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50B48AA-944C-46ED-EF20-A4E77A0CD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AD99AE2-618F-99E8-648B-7C5C4FB76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45032B-764C-5378-2AC6-2FF701426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66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7D7B9B-1AA1-5F85-9B95-AF9892108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3C72A0-B366-35DE-3153-5EC1A3401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080A0B-6381-B2D2-5C36-586E04166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1B1FA0-D8B0-5675-689C-EDBF6DE83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1BD3EF-EADA-B940-752F-BDE548FA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25C45F-D7E0-FA5E-2A9C-B14A15262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33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603D98-E49E-E581-8B27-3433FFADA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C4A0BF9-56F0-05F9-5D42-D06B6FD1B7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D4B0C3-E4E5-2A21-D857-246F6D1FE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E2E615-D0FC-833A-54EF-4875DC13D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0AB3EB-CBB5-5C90-38D3-AC0761086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05B4F4-FEFE-4DBB-79A7-2C43810EA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361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EBBC9-D664-C0BE-0084-2AC8F9166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70E660-F7F8-278B-9C21-CB8387030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FA0D0F-B765-B0BF-2CC8-8FBD2D58C3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5A7CC-BEAC-4434-AD8A-60BA82425288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7A2C1E-BB6E-3FD1-97B6-A6735738A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FB4D1D-9CB2-772F-5917-09690409C6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24E80-24E4-4A87-A16E-EFDF825A1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68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599D3BE-42F0-B695-3A34-89E02BD24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8620"/>
            <a:ext cx="10937033" cy="44787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Управление по муниципальному району Кинель-Черкасский ГКУ СО «ГУСЗН Восточного округа» информирует</a:t>
            </a:r>
            <a:endParaRPr lang="ru-RU" dirty="0"/>
          </a:p>
        </p:txBody>
      </p:sp>
      <p:pic>
        <p:nvPicPr>
          <p:cNvPr id="12" name="Объект 6">
            <a:extLst>
              <a:ext uri="{FF2B5EF4-FFF2-40B4-BE49-F238E27FC236}">
                <a16:creationId xmlns:a16="http://schemas.microsoft.com/office/drawing/2014/main" id="{97CE3C32-5608-DA95-46F6-1A9CDA912D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08" y="681038"/>
            <a:ext cx="11346025" cy="5738423"/>
          </a:xfr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974353D-3B2A-C1F8-CE1D-5289452EE85D}"/>
              </a:ext>
            </a:extLst>
          </p:cNvPr>
          <p:cNvSpPr/>
          <p:nvPr/>
        </p:nvSpPr>
        <p:spPr>
          <a:xfrm>
            <a:off x="5095783" y="5211192"/>
            <a:ext cx="1000217" cy="17755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874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13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Управление по муниципальному району Кинель-Черкасский ГКУ СО «ГУСЗН Восточного округа» информирует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по муниципальному району Кинель-Черкасский ГКУ СО «ГУСЗН Восточного округа» информирует</dc:title>
  <dc:creator>SW Tech PC</dc:creator>
  <cp:lastModifiedBy>User</cp:lastModifiedBy>
  <cp:revision>2</cp:revision>
  <dcterms:created xsi:type="dcterms:W3CDTF">2022-12-13T05:55:30Z</dcterms:created>
  <dcterms:modified xsi:type="dcterms:W3CDTF">2022-12-13T07:14:11Z</dcterms:modified>
</cp:coreProperties>
</file>